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26159-F301-46E5-8FFB-802BF85C3797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4500C-69F1-4A3D-A130-7B855F24E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443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26159-F301-46E5-8FFB-802BF85C3797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4500C-69F1-4A3D-A130-7B855F24E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681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26159-F301-46E5-8FFB-802BF85C3797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4500C-69F1-4A3D-A130-7B855F24E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3965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26159-F301-46E5-8FFB-802BF85C3797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4500C-69F1-4A3D-A130-7B855F24E3AA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642991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26159-F301-46E5-8FFB-802BF85C3797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4500C-69F1-4A3D-A130-7B855F24E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1254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26159-F301-46E5-8FFB-802BF85C3797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4500C-69F1-4A3D-A130-7B855F24E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3512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26159-F301-46E5-8FFB-802BF85C3797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4500C-69F1-4A3D-A130-7B855F24E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5598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26159-F301-46E5-8FFB-802BF85C3797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4500C-69F1-4A3D-A130-7B855F24E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6167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26159-F301-46E5-8FFB-802BF85C3797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4500C-69F1-4A3D-A130-7B855F24E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44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26159-F301-46E5-8FFB-802BF85C3797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4500C-69F1-4A3D-A130-7B855F24E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388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26159-F301-46E5-8FFB-802BF85C3797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4500C-69F1-4A3D-A130-7B855F24E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816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26159-F301-46E5-8FFB-802BF85C3797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4500C-69F1-4A3D-A130-7B855F24E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495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26159-F301-46E5-8FFB-802BF85C3797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4500C-69F1-4A3D-A130-7B855F24E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031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26159-F301-46E5-8FFB-802BF85C3797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4500C-69F1-4A3D-A130-7B855F24E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736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26159-F301-46E5-8FFB-802BF85C3797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4500C-69F1-4A3D-A130-7B855F24E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61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26159-F301-46E5-8FFB-802BF85C3797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4500C-69F1-4A3D-A130-7B855F24E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650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26159-F301-46E5-8FFB-802BF85C3797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4500C-69F1-4A3D-A130-7B855F24E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283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B4A26159-F301-46E5-8FFB-802BF85C3797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4500C-69F1-4A3D-A130-7B855F24E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258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9524" y="1313645"/>
            <a:ext cx="6667500" cy="45815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810" y="92053"/>
            <a:ext cx="10818252" cy="1221592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</a:rPr>
              <a:t>      Работы художников-</a:t>
            </a:r>
            <a:r>
              <a:rPr lang="ru-RU" sz="4800" b="1" dirty="0" err="1" smtClean="0">
                <a:solidFill>
                  <a:schemeClr val="accent1">
                    <a:lumMod val="75000"/>
                  </a:schemeClr>
                </a:solidFill>
              </a:rPr>
              <a:t>Кукрыниксов</a:t>
            </a:r>
            <a:endParaRPr lang="ru-RU" sz="4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88394" y="4584880"/>
            <a:ext cx="9144000" cy="2150770"/>
          </a:xfrm>
        </p:spPr>
        <p:txBody>
          <a:bodyPr/>
          <a:lstStyle/>
          <a:p>
            <a:pPr algn="ctr">
              <a:lnSpc>
                <a:spcPts val="2100"/>
              </a:lnSpc>
            </a:pPr>
            <a:r>
              <a:rPr lang="ru-RU" sz="1800" dirty="0" smtClean="0">
                <a:solidFill>
                  <a:schemeClr val="tx1"/>
                </a:solidFill>
              </a:rPr>
              <a:t>Иллюстрации к тематическому мероприятию  </a:t>
            </a:r>
          </a:p>
          <a:p>
            <a:pPr algn="ctr">
              <a:lnSpc>
                <a:spcPts val="2100"/>
              </a:lnSpc>
            </a:pPr>
            <a:r>
              <a:rPr lang="ru-RU" sz="1800" dirty="0" smtClean="0">
                <a:solidFill>
                  <a:schemeClr val="tx1"/>
                </a:solidFill>
              </a:rPr>
              <a:t>посвященному 75-летию в ВОВ</a:t>
            </a:r>
          </a:p>
          <a:p>
            <a:pPr algn="ctr">
              <a:lnSpc>
                <a:spcPts val="2100"/>
              </a:lnSpc>
            </a:pPr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посвященного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75-летию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Победы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                                                                                         </a:t>
            </a:r>
          </a:p>
          <a:p>
            <a:r>
              <a:rPr lang="ru-RU" sz="1400" dirty="0" smtClean="0">
                <a:solidFill>
                  <a:schemeClr val="tx1"/>
                </a:solidFill>
              </a:rPr>
              <a:t>                                                                                                                                подготовила:  </a:t>
            </a:r>
            <a:r>
              <a:rPr lang="ru-RU" sz="1400" dirty="0" err="1" smtClean="0">
                <a:solidFill>
                  <a:schemeClr val="tx1"/>
                </a:solidFill>
              </a:rPr>
              <a:t>Будник</a:t>
            </a:r>
            <a:r>
              <a:rPr lang="ru-RU" sz="1400" dirty="0" smtClean="0">
                <a:solidFill>
                  <a:schemeClr val="tx1"/>
                </a:solidFill>
              </a:rPr>
              <a:t> И.В.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3818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00171" y="5987534"/>
            <a:ext cx="38507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Допрос Зои Космодемьянской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3379" y="166351"/>
            <a:ext cx="8238357" cy="5731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6182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2724" y="194167"/>
            <a:ext cx="8025827" cy="603053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12454" y="6224703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b="1" dirty="0" smtClean="0">
                <a:effectLst/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«Бегство</a:t>
            </a:r>
            <a:r>
              <a:rPr lang="ru-RU" sz="2000" dirty="0" smtClean="0">
                <a:effectLst/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 </a:t>
            </a:r>
            <a:r>
              <a:rPr lang="ru-RU" sz="2000" b="1" dirty="0" smtClean="0">
                <a:effectLst/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фашистов из Новгорода» 1944-1946гг.</a:t>
            </a:r>
            <a:endParaRPr lang="ru-RU" sz="2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504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480" y="269038"/>
            <a:ext cx="4426979" cy="63748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829836" y="4110181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Серия "Не забудем, не простим!" (1942)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r>
              <a:rPr lang="ru-RU" dirty="0" err="1" smtClean="0"/>
              <a:t>Шмаринов</a:t>
            </a:r>
            <a:r>
              <a:rPr lang="ru-RU" dirty="0" smtClean="0"/>
              <a:t> Дементий Алексеевич (1907-1999) Мать. 1942 г. Третьяковская галерея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0038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3049" y="243492"/>
            <a:ext cx="7199290" cy="535627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24518" y="587479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0" i="0" dirty="0" err="1" smtClean="0">
                <a:effectLst/>
                <a:latin typeface="Verdana" panose="020B0604030504040204" pitchFamily="34" charset="0"/>
              </a:rPr>
              <a:t>Шмаринов</a:t>
            </a:r>
            <a:r>
              <a:rPr lang="ru-RU" b="0" i="0" dirty="0" smtClean="0">
                <a:effectLst/>
                <a:latin typeface="Verdana" panose="020B0604030504040204" pitchFamily="34" charset="0"/>
              </a:rPr>
              <a:t> Дементий Алексеевич (1907-1999) Расстрел. 1942 г. Третьяковская галерея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8244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0457" y="281055"/>
            <a:ext cx="7880177" cy="569474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02546" y="608085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0" i="0" dirty="0" err="1" smtClean="0">
                <a:effectLst/>
                <a:latin typeface="Verdana" panose="020B0604030504040204" pitchFamily="34" charset="0"/>
              </a:rPr>
              <a:t>Шмаринов</a:t>
            </a:r>
            <a:r>
              <a:rPr lang="ru-RU" b="0" i="0" dirty="0" smtClean="0">
                <a:effectLst/>
                <a:latin typeface="Verdana" panose="020B0604030504040204" pitchFamily="34" charset="0"/>
              </a:rPr>
              <a:t> Дементий Алексеевич (1907-1999) В рабство. 1942 г. Третьяковская галерея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7661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1589" y="153876"/>
            <a:ext cx="7821205" cy="590240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91570" y="605627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0" i="0" dirty="0" err="1" smtClean="0">
                <a:effectLst/>
                <a:latin typeface="Verdana" panose="020B0604030504040204" pitchFamily="34" charset="0"/>
              </a:rPr>
              <a:t>Шмаринов</a:t>
            </a:r>
            <a:r>
              <a:rPr lang="ru-RU" b="0" i="0" dirty="0" smtClean="0">
                <a:effectLst/>
                <a:latin typeface="Verdana" panose="020B0604030504040204" pitchFamily="34" charset="0"/>
              </a:rPr>
              <a:t> Дементий Алексеевич (1907-1999) Беженцы. 1942 г. Третьяковская галерея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2025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761" y="207336"/>
            <a:ext cx="7579449" cy="577048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85882" y="597782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0" i="0" dirty="0" err="1" smtClean="0">
                <a:effectLst/>
                <a:latin typeface="Verdana" panose="020B0604030504040204" pitchFamily="34" charset="0"/>
              </a:rPr>
              <a:t>Шмаринов</a:t>
            </a:r>
            <a:r>
              <a:rPr lang="ru-RU" b="0" i="0" dirty="0" smtClean="0">
                <a:effectLst/>
                <a:latin typeface="Verdana" panose="020B0604030504040204" pitchFamily="34" charset="0"/>
              </a:rPr>
              <a:t> Дементий Алексеевич (1907-1999) Мать. 1942 г. Третьяковская галерея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63982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003" y="176514"/>
            <a:ext cx="5370489" cy="647312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096000" y="5321001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dirty="0" smtClean="0">
                <a:effectLst/>
                <a:latin typeface="+mj-lt"/>
                <a:ea typeface="Calibri" panose="020F0502020204030204" pitchFamily="34" charset="0"/>
              </a:rPr>
              <a:t>В блокадном Ленинграде 1942 года была написана картина «Здесь прошел враг!» художник Валентин Александрович Серов. </a:t>
            </a:r>
            <a:endParaRPr lang="ru-RU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096469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0486" y="172393"/>
            <a:ext cx="7920945" cy="56227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79820" y="5962618"/>
            <a:ext cx="6096000" cy="6613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 тяжелом 1942 году появилось полотно Аркадия Александровича </a:t>
            </a:r>
            <a:r>
              <a:rPr lang="ru-RU" b="1" dirty="0" err="1" smtClean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Пластова</a:t>
            </a:r>
            <a:r>
              <a:rPr lang="ru-RU" b="1" dirty="0" smtClean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«Фашист пролетел»</a:t>
            </a:r>
            <a:endParaRPr lang="ru-RU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96680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6058" y="177946"/>
            <a:ext cx="8454315" cy="568142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38783" y="6026172"/>
            <a:ext cx="102491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Подвиг Зои Космодемьянской вдохновил художников на создание картины «Таня»</a:t>
            </a:r>
          </a:p>
          <a:p>
            <a:pPr algn="ctr"/>
            <a:r>
              <a:rPr lang="ru-RU" dirty="0" smtClean="0"/>
              <a:t>1942-1947гг; Третьяковская галерея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77441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91</TotalTime>
  <Words>158</Words>
  <Application>Microsoft Office PowerPoint</Application>
  <PresentationFormat>Широкоэкранный</PresentationFormat>
  <Paragraphs>21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Calibri</vt:lpstr>
      <vt:lpstr>Century Gothic</vt:lpstr>
      <vt:lpstr>Segoe UI Light</vt:lpstr>
      <vt:lpstr>Times New Roman</vt:lpstr>
      <vt:lpstr>Verdana</vt:lpstr>
      <vt:lpstr>Wingdings 3</vt:lpstr>
      <vt:lpstr>Ион</vt:lpstr>
      <vt:lpstr>      Работы художников-Кукрыниксов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Работы художников Кукрыниксов</dc:title>
  <dc:creator>Irina</dc:creator>
  <cp:lastModifiedBy>Irina</cp:lastModifiedBy>
  <cp:revision>9</cp:revision>
  <dcterms:created xsi:type="dcterms:W3CDTF">2022-02-05T16:26:36Z</dcterms:created>
  <dcterms:modified xsi:type="dcterms:W3CDTF">2022-02-05T17:58:11Z</dcterms:modified>
</cp:coreProperties>
</file>